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72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24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19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07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99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41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7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74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9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0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8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73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44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6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32BC202-46FC-445D-B830-460477CFF608}" type="datetimeFigureOut">
              <a:rPr lang="th-TH" smtClean="0"/>
              <a:t>05/06/67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D91C8D-57A7-4A84-B096-BB5A135B3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26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lantayaicity.go.th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F7656C-F4A8-4081-89A0-29EB6735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5038966"/>
            <a:ext cx="1589729" cy="1645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A130560-F40A-4CA5-86FA-40692C54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" y="4291755"/>
            <a:ext cx="2165530" cy="5698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A231EA3-EC6C-4453-AB06-19C01A763DD3}"/>
              </a:ext>
            </a:extLst>
          </p:cNvPr>
          <p:cNvSpPr txBox="1"/>
          <p:nvPr/>
        </p:nvSpPr>
        <p:spPr>
          <a:xfrm>
            <a:off x="3168501" y="170829"/>
            <a:ext cx="5071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ขอรับบริการง่ายๆ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63BEFFE-EC20-48CE-97E5-5A4281DC8060}"/>
              </a:ext>
            </a:extLst>
          </p:cNvPr>
          <p:cNvSpPr txBox="1"/>
          <p:nvPr/>
        </p:nvSpPr>
        <p:spPr>
          <a:xfrm>
            <a:off x="3567224" y="756945"/>
            <a:ext cx="191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6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ด้วย</a:t>
            </a:r>
            <a:endParaRPr lang="th-TH" sz="2400" b="1" dirty="0">
              <a:solidFill>
                <a:schemeClr val="accent6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1C4FC70-344E-420F-BC80-1E5BC86E50C7}"/>
              </a:ext>
            </a:extLst>
          </p:cNvPr>
          <p:cNvSpPr txBox="1"/>
          <p:nvPr/>
        </p:nvSpPr>
        <p:spPr>
          <a:xfrm>
            <a:off x="4247707" y="940216"/>
            <a:ext cx="3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บริการออนไลน์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D2B287C-6B06-4452-90FD-329B0B5AC6E8}"/>
              </a:ext>
            </a:extLst>
          </p:cNvPr>
          <p:cNvSpPr/>
          <p:nvPr/>
        </p:nvSpPr>
        <p:spPr>
          <a:xfrm>
            <a:off x="3629246" y="1680471"/>
            <a:ext cx="4933507" cy="62756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เทศบาลตำบลเกาะลันตาใหญ่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616226-E1F9-4623-A094-90A224FF8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7" y="0"/>
            <a:ext cx="2360497" cy="2188211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2B1C00E-6377-4126-B7AD-2B0B44B007EB}"/>
              </a:ext>
            </a:extLst>
          </p:cNvPr>
          <p:cNvSpPr txBox="1"/>
          <p:nvPr/>
        </p:nvSpPr>
        <p:spPr>
          <a:xfrm>
            <a:off x="2913321" y="5076967"/>
            <a:ext cx="905539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1.เข้าไปยังเว็บไซต์ เทศบาลตำบลเกาะลันตาใหญ่</a:t>
            </a:r>
          </a:p>
          <a:p>
            <a:pPr algn="ctr"/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หรือ </a:t>
            </a:r>
            <a:r>
              <a:rPr lang="en-US" sz="24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http://www.lantayaicity.go.th</a:t>
            </a:r>
            <a:endParaRPr lang="en-US" sz="24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เมนูการบริหารงาน 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E-Service </a:t>
            </a:r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เลือกรับบริการตามความต้องการ</a:t>
            </a:r>
          </a:p>
          <a:p>
            <a:pPr algn="ctr"/>
            <a:r>
              <a:rPr lang="th-TH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2.สแกน </a:t>
            </a:r>
            <a:r>
              <a:rPr lang="en-US" sz="24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QR Code</a:t>
            </a:r>
            <a:endParaRPr lang="th-TH" sz="24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3E1D858F-C3D1-45F8-BA17-7B32CB9E7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9" b="45556" l="31250" r="67313">
                        <a14:foregroundMark x1="37625" y1="30000" x2="37625" y2="30000"/>
                        <a14:foregroundMark x1="33000" y1="28111" x2="33000" y2="28111"/>
                        <a14:foregroundMark x1="32438" y1="26556" x2="32438" y2="26556"/>
                        <a14:foregroundMark x1="31250" y1="27556" x2="31250" y2="27556"/>
                        <a14:foregroundMark x1="64000" y1="27222" x2="64000" y2="27222"/>
                        <a14:foregroundMark x1="67313" y1="27778" x2="67313" y2="27778"/>
                        <a14:foregroundMark x1="49750" y1="24889" x2="49750" y2="24889"/>
                        <a14:foregroundMark x1="49750" y1="24889" x2="49750" y2="24889"/>
                        <a14:foregroundMark x1="48875" y1="40778" x2="48875" y2="40778"/>
                        <a14:backgroundMark x1="35688" y1="42111" x2="35688" y2="42111"/>
                        <a14:backgroundMark x1="34813" y1="41667" x2="37813" y2="42778"/>
                        <a14:backgroundMark x1="37875" y1="42778" x2="37875" y2="42778"/>
                        <a14:backgroundMark x1="35813" y1="41889" x2="39688" y2="44333"/>
                        <a14:backgroundMark x1="58125" y1="43556" x2="65000" y2="45000"/>
                        <a14:backgroundMark x1="65000" y1="45000" x2="65000" y2="45000"/>
                      </a14:backgroundRemoval>
                    </a14:imgEffect>
                  </a14:imgLayer>
                </a14:imgProps>
              </a:ext>
            </a:extLst>
          </a:blip>
          <a:srcRect l="30562" t="22334" r="30812" b="51833"/>
          <a:stretch/>
        </p:blipFill>
        <p:spPr>
          <a:xfrm>
            <a:off x="1391094" y="2278846"/>
            <a:ext cx="10070804" cy="27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4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้างอิง">
  <a:themeElements>
    <a:clrScheme name="อ้างอิง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อ้างอิง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อ้างอิ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TM03457503[[fn=อ้างอิง]]</Template>
  <TotalTime>65</TotalTime>
  <Words>47</Words>
  <Application>Microsoft Office PowerPoint</Application>
  <PresentationFormat>แบบจอกว้าง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TH K2D July8</vt:lpstr>
      <vt:lpstr>TH Mali Grade 6</vt:lpstr>
      <vt:lpstr>Wingdings 2</vt:lpstr>
      <vt:lpstr>อ้างอิง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Adminiztrator</dc:creator>
  <cp:lastModifiedBy>Adminiztrator</cp:lastModifiedBy>
  <cp:revision>5</cp:revision>
  <dcterms:created xsi:type="dcterms:W3CDTF">2024-06-05T07:13:21Z</dcterms:created>
  <dcterms:modified xsi:type="dcterms:W3CDTF">2024-06-05T08:19:12Z</dcterms:modified>
</cp:coreProperties>
</file>